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01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7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5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8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50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2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1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0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47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3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8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A411A-8601-4E8D-B6A1-8131D5C2C128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A7A09-D78E-4FCC-930B-626043A33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7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CIM\103HPAIO\SCAN00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08" y="188640"/>
            <a:ext cx="8743828" cy="639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546" y="1124744"/>
            <a:ext cx="2140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How to Help!</a:t>
            </a:r>
            <a:endParaRPr lang="en-GB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76295" y="2215168"/>
            <a:ext cx="221478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Strategy #1:</a:t>
            </a:r>
          </a:p>
          <a:p>
            <a:pPr algn="ctr"/>
            <a:endParaRPr lang="en-US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Ask 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uestions.</a:t>
            </a:r>
            <a:endParaRPr lang="en-GB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6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4</cp:revision>
  <dcterms:created xsi:type="dcterms:W3CDTF">2014-06-22T15:58:23Z</dcterms:created>
  <dcterms:modified xsi:type="dcterms:W3CDTF">2014-06-22T16:07:00Z</dcterms:modified>
</cp:coreProperties>
</file>