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77050" cy="10002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14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6BF8E-8C72-48F2-9DC3-38381E0C0859}" type="datetimeFigureOut">
              <a:rPr lang="en-GB" smtClean="0"/>
              <a:t>16/04/2014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A5766-0EE2-4A47-94DD-876929D178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603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6BF8E-8C72-48F2-9DC3-38381E0C0859}" type="datetimeFigureOut">
              <a:rPr lang="en-GB" smtClean="0"/>
              <a:t>16/04/2014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A5766-0EE2-4A47-94DD-876929D178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9292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6BF8E-8C72-48F2-9DC3-38381E0C0859}" type="datetimeFigureOut">
              <a:rPr lang="en-GB" smtClean="0"/>
              <a:t>16/04/2014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A5766-0EE2-4A47-94DD-876929D178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6050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6BF8E-8C72-48F2-9DC3-38381E0C0859}" type="datetimeFigureOut">
              <a:rPr lang="en-GB" smtClean="0"/>
              <a:t>16/04/2014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A5766-0EE2-4A47-94DD-876929D178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0977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6BF8E-8C72-48F2-9DC3-38381E0C0859}" type="datetimeFigureOut">
              <a:rPr lang="en-GB" smtClean="0"/>
              <a:t>16/04/2014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A5766-0EE2-4A47-94DD-876929D178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229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6BF8E-8C72-48F2-9DC3-38381E0C0859}" type="datetimeFigureOut">
              <a:rPr lang="en-GB" smtClean="0"/>
              <a:t>16/04/2014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A5766-0EE2-4A47-94DD-876929D178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2064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6BF8E-8C72-48F2-9DC3-38381E0C0859}" type="datetimeFigureOut">
              <a:rPr lang="en-GB" smtClean="0"/>
              <a:t>16/04/2014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A5766-0EE2-4A47-94DD-876929D178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119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6BF8E-8C72-48F2-9DC3-38381E0C0859}" type="datetimeFigureOut">
              <a:rPr lang="en-GB" smtClean="0"/>
              <a:t>16/04/2014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A5766-0EE2-4A47-94DD-876929D178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1400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6BF8E-8C72-48F2-9DC3-38381E0C0859}" type="datetimeFigureOut">
              <a:rPr lang="en-GB" smtClean="0"/>
              <a:t>16/04/2014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A5766-0EE2-4A47-94DD-876929D178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6341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6BF8E-8C72-48F2-9DC3-38381E0C0859}" type="datetimeFigureOut">
              <a:rPr lang="en-GB" smtClean="0"/>
              <a:t>16/04/2014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A5766-0EE2-4A47-94DD-876929D178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383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6BF8E-8C72-48F2-9DC3-38381E0C0859}" type="datetimeFigureOut">
              <a:rPr lang="en-GB" smtClean="0"/>
              <a:t>16/04/2014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A5766-0EE2-4A47-94DD-876929D178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1368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6BF8E-8C72-48F2-9DC3-38381E0C0859}" type="datetimeFigureOut">
              <a:rPr lang="en-GB" smtClean="0"/>
              <a:t>16/04/2014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A5766-0EE2-4A47-94DD-876929D178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2770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7525" y="595512"/>
            <a:ext cx="5976664" cy="64807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KG Primary Penmanship" panose="02000506000000020003" pitchFamily="2" charset="0"/>
              </a:rPr>
              <a:t>One of </a:t>
            </a:r>
            <a:r>
              <a:rPr lang="en-US" dirty="0" smtClean="0">
                <a:latin typeface="KG Primary Penmanship" panose="02000506000000020003" pitchFamily="2" charset="0"/>
              </a:rPr>
              <a:t>My Growth Areas</a:t>
            </a:r>
            <a:endParaRPr lang="en-GB" dirty="0">
              <a:latin typeface="KG Primary Penmanship" panose="02000506000000020003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1997" y="1187624"/>
            <a:ext cx="584771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KG Primary Dots Lined" panose="02000506000000020003" pitchFamily="2" charset="0"/>
              </a:rPr>
              <a:t> </a:t>
            </a:r>
            <a:r>
              <a:rPr lang="en-US" sz="2000" dirty="0" smtClean="0">
                <a:latin typeface="KG Primary Penmanship" panose="02000506000000020003" pitchFamily="2" charset="0"/>
              </a:rPr>
              <a:t>Our growth areas are the things we’re trying to get better at </a:t>
            </a:r>
            <a:r>
              <a:rPr lang="en-US" sz="2000" dirty="0" smtClean="0">
                <a:latin typeface="KG Primary Penmanship" panose="02000506000000020003" pitchFamily="2" charset="0"/>
              </a:rPr>
              <a:t>.  </a:t>
            </a:r>
            <a:endParaRPr lang="en-US" sz="2000" dirty="0" smtClean="0">
              <a:latin typeface="KG Primary Penmanship" panose="02000506000000020003" pitchFamily="2" charset="0"/>
            </a:endParaRPr>
          </a:p>
          <a:p>
            <a:pPr algn="ctr"/>
            <a:r>
              <a:rPr lang="en-US" sz="2000" dirty="0" smtClean="0">
                <a:latin typeface="KG Primary Penmanship" panose="02000506000000020003" pitchFamily="2" charset="0"/>
              </a:rPr>
              <a:t>If we work hard, we’ll improve!</a:t>
            </a:r>
            <a:endParaRPr lang="en-GB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94581" y="1957065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One of my </a:t>
            </a:r>
            <a:r>
              <a:rPr lang="en-US" sz="2400" dirty="0" smtClean="0">
                <a:latin typeface="KG Primary Penmanship" panose="02000506000000020003" pitchFamily="2" charset="0"/>
              </a:rPr>
              <a:t>growth areas </a:t>
            </a:r>
            <a:r>
              <a:rPr lang="en-US" sz="2400" dirty="0" smtClean="0">
                <a:latin typeface="KG Primary Penmanship" panose="02000506000000020003" pitchFamily="2" charset="0"/>
              </a:rPr>
              <a:t>is </a:t>
            </a:r>
            <a:r>
              <a:rPr lang="en-US" sz="2400" dirty="0" smtClean="0">
                <a:latin typeface="KG Primary Penmanship" panose="02000506000000020003" pitchFamily="2" charset="0"/>
              </a:rPr>
              <a:t>_________________________________</a:t>
            </a:r>
            <a:endParaRPr lang="en-GB" sz="2400" dirty="0">
              <a:latin typeface="KG Primary Penmanship" panose="02000506000000020003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7642" y="179512"/>
            <a:ext cx="62505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Name ______________________________________________________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09066" y="2430934"/>
            <a:ext cx="4486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latin typeface="KG Primary Dots Lined" panose="02000506000000020003" pitchFamily="2" charset="0"/>
              </a:rPr>
              <a:t>I am working on</a:t>
            </a:r>
            <a:endParaRPr lang="en-US" sz="5000" dirty="0">
              <a:latin typeface="KG Primary Dots Lined" panose="02000506000000020003" pitchFamily="2" charset="0"/>
            </a:endParaRPr>
          </a:p>
          <a:p>
            <a:r>
              <a:rPr lang="en-US" sz="5000" dirty="0" smtClean="0">
                <a:latin typeface="KG Primary Dots Lined" panose="02000506000000020003" pitchFamily="2" charset="0"/>
              </a:rPr>
              <a:t>_                </a:t>
            </a:r>
            <a:endParaRPr lang="en-US" sz="5000" dirty="0" smtClean="0">
              <a:latin typeface="KG Primary Dots Lined" panose="02000506000000020003" pitchFamily="2" charset="0"/>
            </a:endParaRPr>
          </a:p>
          <a:p>
            <a:r>
              <a:rPr lang="en-US" sz="5000" dirty="0" smtClean="0">
                <a:latin typeface="KG Primary Dots Lined" panose="02000506000000020003" pitchFamily="2" charset="0"/>
              </a:rPr>
              <a:t>_                </a:t>
            </a:r>
          </a:p>
          <a:p>
            <a:r>
              <a:rPr lang="en-US" sz="5000" dirty="0" smtClean="0">
                <a:latin typeface="KG Primary Dots Lined" panose="02000506000000020003" pitchFamily="2" charset="0"/>
              </a:rPr>
              <a:t>_                </a:t>
            </a:r>
            <a:endParaRPr lang="en-US" sz="5000" dirty="0" smtClean="0">
              <a:latin typeface="KG Primary Dots Lined" panose="02000506000000020003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4581" y="5659355"/>
            <a:ext cx="4486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latin typeface="KG Primary Dots Lined" panose="02000506000000020003" pitchFamily="2" charset="0"/>
              </a:rPr>
              <a:t>One day, I’ll be </a:t>
            </a:r>
            <a:endParaRPr lang="en-US" sz="5000" dirty="0" smtClean="0">
              <a:latin typeface="KG Primary Dots Lined" panose="02000506000000020003" pitchFamily="2" charset="0"/>
            </a:endParaRPr>
          </a:p>
          <a:p>
            <a:r>
              <a:rPr lang="en-US" sz="5000" dirty="0" smtClean="0">
                <a:latin typeface="KG Primary Dots Lined" panose="02000506000000020003" pitchFamily="2" charset="0"/>
              </a:rPr>
              <a:t>able to          </a:t>
            </a:r>
            <a:endParaRPr lang="en-US" sz="5000" dirty="0">
              <a:latin typeface="KG Primary Dots Lined" panose="02000506000000020003" pitchFamily="2" charset="0"/>
            </a:endParaRPr>
          </a:p>
          <a:p>
            <a:r>
              <a:rPr lang="en-US" sz="5000" dirty="0" smtClean="0">
                <a:latin typeface="KG Primary Dots Lined" panose="02000506000000020003" pitchFamily="2" charset="0"/>
              </a:rPr>
              <a:t>_                </a:t>
            </a:r>
            <a:endParaRPr lang="en-US" sz="5000" dirty="0" smtClean="0">
              <a:latin typeface="KG Primary Dots Lined" panose="02000506000000020003" pitchFamily="2" charset="0"/>
            </a:endParaRPr>
          </a:p>
          <a:p>
            <a:r>
              <a:rPr lang="en-US" sz="5000" dirty="0" smtClean="0">
                <a:latin typeface="KG Primary Dots Lined" panose="02000506000000020003" pitchFamily="2" charset="0"/>
              </a:rPr>
              <a:t>_                </a:t>
            </a:r>
            <a:endParaRPr lang="en-US" sz="5000" dirty="0" smtClean="0">
              <a:latin typeface="KG Primary Dots Lined" panose="02000506000000020003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581128" y="5940152"/>
            <a:ext cx="2007096" cy="2564392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4588370" y="2689467"/>
            <a:ext cx="2042915" cy="2688307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19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52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One of My Growth Areas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 of My Strengths</dc:title>
  <dc:creator>Owner</dc:creator>
  <cp:lastModifiedBy>Owner</cp:lastModifiedBy>
  <cp:revision>8</cp:revision>
  <cp:lastPrinted>2014-04-16T14:02:29Z</cp:lastPrinted>
  <dcterms:created xsi:type="dcterms:W3CDTF">2014-04-09T03:39:18Z</dcterms:created>
  <dcterms:modified xsi:type="dcterms:W3CDTF">2014-04-16T14:10:50Z</dcterms:modified>
</cp:coreProperties>
</file>