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4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0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9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7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2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6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0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4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8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6BF8E-8C72-48F2-9DC3-38381E0C0859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333" y="741810"/>
            <a:ext cx="5976664" cy="648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One of My Strengths</a:t>
            </a:r>
            <a:endParaRPr lang="en-GB" dirty="0">
              <a:latin typeface="KG Primary Penmanship" panose="02000506000000020003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805" y="1403648"/>
            <a:ext cx="5847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KG Primary Dots Lined" panose="02000506000000020003" pitchFamily="2" charset="0"/>
              </a:rPr>
              <a:t> </a:t>
            </a:r>
            <a:r>
              <a:rPr lang="en-US" sz="2400" dirty="0" smtClean="0">
                <a:latin typeface="KG Primary Penmanship" panose="02000506000000020003" pitchFamily="2" charset="0"/>
              </a:rPr>
              <a:t>We aren’t born with our strengths.  </a:t>
            </a:r>
          </a:p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We learn how to get better at things.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3709" y="227126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One of my strengths is _________________________________</a:t>
            </a:r>
            <a:endParaRPr lang="en-GB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770" y="251520"/>
            <a:ext cx="625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 ______________________________________________________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0952" y="2843808"/>
            <a:ext cx="4486200" cy="1939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G Primary Dots Lined" panose="02000506000000020003" pitchFamily="2" charset="0"/>
              </a:rPr>
              <a:t>First, I learned       </a:t>
            </a:r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  <a:endParaRPr lang="en-US" sz="4000" dirty="0" smtClean="0"/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709" y="4777814"/>
            <a:ext cx="4810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G Primary Dots Lined" panose="02000506000000020003" pitchFamily="2" charset="0"/>
              </a:rPr>
              <a:t>Then, I learned      </a:t>
            </a:r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  <a:endParaRPr lang="en-US" sz="4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53269" y="6804248"/>
            <a:ext cx="4810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G Primary Dots Lined" panose="02000506000000020003" pitchFamily="2" charset="0"/>
              </a:rPr>
              <a:t>Now, I can           </a:t>
            </a:r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</a:p>
          <a:p>
            <a:r>
              <a:rPr lang="en-US" sz="4000" dirty="0" smtClean="0">
                <a:latin typeface="KG Primary Dots Lined" panose="02000506000000020003" pitchFamily="2" charset="0"/>
              </a:rPr>
              <a:t>_                     </a:t>
            </a:r>
            <a:endParaRPr lang="en-US" sz="40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754088" y="2985398"/>
            <a:ext cx="1843261" cy="165618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54090" y="4948115"/>
            <a:ext cx="1843261" cy="165618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754089" y="6945652"/>
            <a:ext cx="1843261" cy="165618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1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One of My Strengths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of My Strengths</dc:title>
  <dc:creator>Owner</dc:creator>
  <cp:lastModifiedBy>Owner</cp:lastModifiedBy>
  <cp:revision>5</cp:revision>
  <dcterms:created xsi:type="dcterms:W3CDTF">2014-04-09T03:39:18Z</dcterms:created>
  <dcterms:modified xsi:type="dcterms:W3CDTF">2014-04-09T04:22:08Z</dcterms:modified>
</cp:coreProperties>
</file>